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58000" cy="9144000"/>
  <p:defaultTextStyle>
    <a:defPPr>
      <a:defRPr lang="sk-SK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66E"/>
    <a:srgbClr val="9B0D5A"/>
    <a:srgbClr val="8E9300"/>
    <a:srgbClr val="3898B2"/>
    <a:srgbClr val="44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2" autoAdjust="0"/>
  </p:normalViewPr>
  <p:slideViewPr>
    <p:cSldViewPr>
      <p:cViewPr varScale="1">
        <p:scale>
          <a:sx n="30" d="100"/>
          <a:sy n="30" d="100"/>
        </p:scale>
        <p:origin x="2172" y="16"/>
      </p:cViewPr>
      <p:guideLst>
        <p:guide orient="horz" pos="476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2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52715" y="605604"/>
            <a:ext cx="2406015" cy="1290315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4670" y="605604"/>
            <a:ext cx="7039822" cy="1290315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9717625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4670" y="3528590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35812" y="3528590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2" y="3385068"/>
            <a:ext cx="4724775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4672" y="4795803"/>
            <a:ext cx="4724775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432099" y="3385068"/>
            <a:ext cx="4726632" cy="141073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432099" y="4795803"/>
            <a:ext cx="4726632" cy="871295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180822" y="602103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670" y="605601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670" y="3528590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670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20. 5. 2021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653579" y="14016344"/>
            <a:ext cx="3386243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663603" y="14016344"/>
            <a:ext cx="2495127" cy="80513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250356" y="10369574"/>
            <a:ext cx="446449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000" b="1" dirty="0" smtClean="0">
                <a:solidFill>
                  <a:srgbClr val="82266E"/>
                </a:solidFill>
                <a:latin typeface="Helvetica" panose="020B0604020202030204" pitchFamily="34" charset="0"/>
              </a:rPr>
              <a:t>   </a:t>
            </a:r>
          </a:p>
          <a:p>
            <a:r>
              <a:rPr lang="sk-SK" sz="3000" b="1" dirty="0" smtClean="0">
                <a:solidFill>
                  <a:srgbClr val="82266E"/>
                </a:solidFill>
                <a:latin typeface="Helvetica" panose="020B0604020202030204" pitchFamily="34" charset="0"/>
              </a:rPr>
              <a:t>Program:</a:t>
            </a:r>
          </a:p>
          <a:p>
            <a:endParaRPr lang="sk-SK" sz="3000" b="1" dirty="0" smtClean="0">
              <a:solidFill>
                <a:srgbClr val="82266E"/>
              </a:solidFill>
              <a:latin typeface="Helvetica" panose="020B0604020202030204" pitchFamily="34" charset="0"/>
            </a:endParaRPr>
          </a:p>
          <a:p>
            <a:r>
              <a:rPr lang="sk-SK" sz="3200" dirty="0">
                <a:latin typeface="Helvetica" panose="020B0604020202030204" pitchFamily="34" charset="0"/>
              </a:rPr>
              <a:t>10:30 a 14:30 </a:t>
            </a:r>
            <a:r>
              <a:rPr lang="sk-SK" sz="3200" dirty="0" smtClean="0">
                <a:latin typeface="Helvetica" panose="020B0604020202030204" pitchFamily="34" charset="0"/>
              </a:rPr>
              <a:t>komentovaná</a:t>
            </a:r>
          </a:p>
          <a:p>
            <a:r>
              <a:rPr lang="sk-SK" sz="3200" dirty="0" err="1" smtClean="0">
                <a:latin typeface="Helvetica" panose="020B0604020202030204" pitchFamily="34" charset="0"/>
              </a:rPr>
              <a:t>prohlídka</a:t>
            </a:r>
            <a:r>
              <a:rPr lang="sk-SK" sz="3200" dirty="0" smtClean="0">
                <a:latin typeface="Helvetica" panose="020B0604020202030204" pitchFamily="34" charset="0"/>
              </a:rPr>
              <a:t> </a:t>
            </a:r>
            <a:r>
              <a:rPr lang="sk-SK" sz="3200" dirty="0" err="1" smtClean="0">
                <a:latin typeface="Helvetica" panose="020B0604020202030204" pitchFamily="34" charset="0"/>
              </a:rPr>
              <a:t>zahrady</a:t>
            </a:r>
            <a:endParaRPr lang="sk-SK" sz="3200" dirty="0" smtClean="0">
              <a:latin typeface="Helvetica" panose="020B0604020202030204" pitchFamily="34" charset="0"/>
            </a:endParaRPr>
          </a:p>
          <a:p>
            <a:endParaRPr lang="sk-SK" sz="3200" dirty="0">
              <a:latin typeface="Helvetica" panose="020B0604020202030204" pitchFamily="34" charset="0"/>
            </a:endParaRPr>
          </a:p>
          <a:p>
            <a:r>
              <a:rPr lang="cs-CZ" sz="3200" dirty="0" smtClean="0">
                <a:latin typeface="Helvetica" panose="020B0604020202030204" pitchFamily="34" charset="0"/>
              </a:rPr>
              <a:t>Občerstvení  </a:t>
            </a:r>
            <a:r>
              <a:rPr lang="cs-CZ" sz="3200" dirty="0" smtClean="0">
                <a:latin typeface="Helvetica" panose="020B0604020202030204" pitchFamily="34" charset="0"/>
                <a:sym typeface="Wingdings" panose="05000000000000000000" pitchFamily="2" charset="2"/>
              </a:rPr>
              <a:t></a:t>
            </a:r>
            <a:endParaRPr lang="sk-SK" sz="3200" dirty="0">
              <a:latin typeface="Helvetica" panose="020B0604020202030204" pitchFamily="34" charset="0"/>
            </a:endParaRPr>
          </a:p>
          <a:p>
            <a:endParaRPr lang="sk-SK" sz="3000" b="1" dirty="0">
              <a:solidFill>
                <a:srgbClr val="82266E"/>
              </a:solidFill>
              <a:latin typeface="Helvetica" panose="020B0604020202030204" pitchFamily="34" charset="0"/>
            </a:endParaRPr>
          </a:p>
          <a:p>
            <a:pPr algn="r"/>
            <a:endParaRPr lang="sk-SK" sz="3000" b="1" dirty="0">
              <a:latin typeface="Helvetica" panose="020B0604020202030204" pitchFamily="34" charset="0"/>
            </a:endParaRPr>
          </a:p>
          <a:p>
            <a:pPr algn="r"/>
            <a:endParaRPr lang="sk-SK" sz="3000" b="1" dirty="0">
              <a:solidFill>
                <a:srgbClr val="8E9300"/>
              </a:solidFill>
              <a:latin typeface="Helvetica" panose="020B0604020202030204" pitchFamily="34" charset="0"/>
            </a:endParaRPr>
          </a:p>
          <a:p>
            <a:pPr algn="r"/>
            <a:endParaRPr lang="sk-SK" sz="800" b="1" dirty="0">
              <a:solidFill>
                <a:schemeClr val="accent5">
                  <a:lumMod val="50000"/>
                </a:schemeClr>
              </a:solidFill>
              <a:latin typeface="Helvetica" panose="020B0604020202030204" pitchFamily="34" charset="0"/>
            </a:endParaRPr>
          </a:p>
          <a:p>
            <a:pPr algn="r"/>
            <a:endParaRPr lang="sk-SK" dirty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sk-SK" dirty="0">
              <a:solidFill>
                <a:srgbClr val="3898B2"/>
              </a:solidFill>
              <a:latin typeface="Helvetica" panose="020B0604020202030204" pitchFamily="34" charset="0"/>
            </a:endParaRPr>
          </a:p>
          <a:p>
            <a:pPr algn="r"/>
            <a:endParaRPr lang="sk-SK" dirty="0">
              <a:solidFill>
                <a:srgbClr val="3898B2"/>
              </a:solidFill>
              <a:latin typeface="Helvetica" panose="020B0604020202030204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78148" y="1728614"/>
            <a:ext cx="993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err="1" smtClean="0">
                <a:solidFill>
                  <a:srgbClr val="82266E"/>
                </a:solidFill>
                <a:latin typeface="Helvetica" panose="020B0604020202030204" pitchFamily="34" charset="0"/>
              </a:rPr>
              <a:t>Zahrada</a:t>
            </a:r>
            <a:r>
              <a:rPr lang="sk-SK" sz="6000" b="1" dirty="0" smtClean="0">
                <a:solidFill>
                  <a:srgbClr val="82266E"/>
                </a:solidFill>
                <a:latin typeface="Helvetica" panose="020B0604020202030204" pitchFamily="34" charset="0"/>
              </a:rPr>
              <a:t> U </a:t>
            </a:r>
            <a:r>
              <a:rPr lang="sk-SK" sz="6000" b="1" dirty="0" err="1" smtClean="0">
                <a:solidFill>
                  <a:srgbClr val="82266E"/>
                </a:solidFill>
                <a:latin typeface="Helvetica" panose="020B0604020202030204" pitchFamily="34" charset="0"/>
              </a:rPr>
              <a:t>Bohouše</a:t>
            </a:r>
            <a:endParaRPr lang="sk-SK" sz="6000" b="1" dirty="0">
              <a:solidFill>
                <a:srgbClr val="82266E"/>
              </a:solidFill>
              <a:latin typeface="Helvetica" panose="020B0604020202030204" pitchFamily="34" charset="0"/>
            </a:endParaRPr>
          </a:p>
        </p:txBody>
      </p:sp>
      <p:sp>
        <p:nvSpPr>
          <p:cNvPr id="9" name="BlokTextu 2"/>
          <p:cNvSpPr txBox="1"/>
          <p:nvPr/>
        </p:nvSpPr>
        <p:spPr>
          <a:xfrm>
            <a:off x="2826420" y="9289454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000" b="1" dirty="0" smtClean="0">
                <a:solidFill>
                  <a:srgbClr val="82266E"/>
                </a:solidFill>
                <a:latin typeface="Helvetica" panose="020B0604020202030204" pitchFamily="34" charset="0"/>
              </a:rPr>
              <a:t>13</a:t>
            </a:r>
            <a:r>
              <a:rPr lang="sk-SK" sz="5000" b="1" dirty="0">
                <a:solidFill>
                  <a:srgbClr val="82266E"/>
                </a:solidFill>
                <a:latin typeface="Helvetica" panose="020B0604020202030204" pitchFamily="34" charset="0"/>
              </a:rPr>
              <a:t>. 6. 2021</a:t>
            </a:r>
          </a:p>
        </p:txBody>
      </p:sp>
    </p:spTree>
    <p:extLst>
      <p:ext uri="{BB962C8B-B14F-4D97-AF65-F5344CB8AC3E}">
        <p14:creationId xmlns:p14="http://schemas.microsoft.com/office/powerpoint/2010/main" val="1978448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</Words>
  <Application>Microsoft Office PowerPoint</Application>
  <PresentationFormat>Vlastní</PresentationFormat>
  <Paragraphs>14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Wingdings</vt:lpstr>
      <vt:lpstr>Motív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sarahs</dc:creator>
  <cp:lastModifiedBy>Latitude</cp:lastModifiedBy>
  <cp:revision>34</cp:revision>
  <dcterms:created xsi:type="dcterms:W3CDTF">2014-05-22T08:43:19Z</dcterms:created>
  <dcterms:modified xsi:type="dcterms:W3CDTF">2021-05-20T17:55:05Z</dcterms:modified>
</cp:coreProperties>
</file>